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87C6D5-9A02-4B08-9E79-804DDF759861}" type="doc">
      <dgm:prSet loTypeId="urn:microsoft.com/office/officeart/2008/layout/LinedList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6238352-0CD2-4249-8D90-D9AD4AEB7282}">
      <dgm:prSet phldrT="[Text]"/>
      <dgm:spPr/>
      <dgm:t>
        <a:bodyPr/>
        <a:lstStyle/>
        <a:p>
          <a:r>
            <a:rPr lang="en-AU" dirty="0">
              <a:latin typeface="Agency FB" panose="020B0503020202020204" pitchFamily="34" charset="0"/>
            </a:rPr>
            <a:t>Website Info</a:t>
          </a:r>
          <a:endParaRPr lang="en-US" dirty="0">
            <a:latin typeface="Agency FB" panose="020B0503020202020204" pitchFamily="34" charset="0"/>
          </a:endParaRPr>
        </a:p>
      </dgm:t>
    </dgm:pt>
    <dgm:pt modelId="{056C5402-3BBA-4DA8-B84C-78DDC9BF930C}" type="parTrans" cxnId="{1A6ED9C0-3E0B-44B4-8151-046703780BDC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36BAFE2A-2BC6-4709-B856-D93750D014A1}" type="sibTrans" cxnId="{1A6ED9C0-3E0B-44B4-8151-046703780BDC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63F856DD-3DD1-4A57-AD5D-0A49162B62E9}">
      <dgm:prSet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Site Map</a:t>
          </a:r>
        </a:p>
      </dgm:t>
    </dgm:pt>
    <dgm:pt modelId="{9CD1D202-0419-4E7C-8EBB-0E5B0723F1BC}" type="parTrans" cxnId="{7D7E482C-88D6-4323-8776-4043EB00C3A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56B7F690-1312-495B-AAE6-A41CFB5BE54C}" type="sibTrans" cxnId="{7D7E482C-88D6-4323-8776-4043EB00C3A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50668D24-1561-4296-94A7-638EE57D1791}">
      <dgm:prSet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Design/Components</a:t>
          </a:r>
        </a:p>
      </dgm:t>
    </dgm:pt>
    <dgm:pt modelId="{51115F0D-B29C-45CF-90EE-536A9B3C54AE}" type="parTrans" cxnId="{A6625FF5-EFB5-4536-8192-288B4A7B19A2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149626F8-5EF9-46D5-923C-69DB5CB3A6E4}" type="sibTrans" cxnId="{A6625FF5-EFB5-4536-8192-288B4A7B19A2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9E10B3C-03A0-4FE4-934D-A684BA560AFE}">
      <dgm:prSet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Wireframes</a:t>
          </a:r>
        </a:p>
      </dgm:t>
    </dgm:pt>
    <dgm:pt modelId="{A04E22FF-B8AD-4DCD-87E2-716BA9C54ECE}" type="parTrans" cxnId="{DBE92B19-86A5-4494-B1CC-1C840FDC446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937C6FE-4439-4046-B808-DC6E25C30682}" type="sibTrans" cxnId="{DBE92B19-86A5-4494-B1CC-1C840FDC446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CBD4919F-9454-4628-96E3-EE47ABAF03C4}">
      <dgm:prSet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Preview</a:t>
          </a:r>
          <a:endParaRPr lang="en-US" dirty="0">
            <a:latin typeface="Agency FB" panose="020B0503020202020204" pitchFamily="34" charset="0"/>
          </a:endParaRPr>
        </a:p>
      </dgm:t>
    </dgm:pt>
    <dgm:pt modelId="{A417B60D-9300-491E-9EE9-D9435F08E7BD}" type="parTrans" cxnId="{0DAC85C8-8BE2-42B9-A1AE-1FB0B9C5A045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F66F5B34-462C-43D0-8215-82BD0557E8C8}" type="sibTrans" cxnId="{0DAC85C8-8BE2-42B9-A1AE-1FB0B9C5A045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24AF70C2-7DC4-49C0-8FF6-6388CBAFA2A4}" type="pres">
      <dgm:prSet presAssocID="{B787C6D5-9A02-4B08-9E79-804DDF759861}" presName="vert0" presStyleCnt="0">
        <dgm:presLayoutVars>
          <dgm:dir/>
          <dgm:animOne val="branch"/>
          <dgm:animLvl val="lvl"/>
        </dgm:presLayoutVars>
      </dgm:prSet>
      <dgm:spPr/>
    </dgm:pt>
    <dgm:pt modelId="{57C3B4FF-850A-4E81-AE86-B7451C46EFE8}" type="pres">
      <dgm:prSet presAssocID="{C6238352-0CD2-4249-8D90-D9AD4AEB7282}" presName="thickLine" presStyleLbl="alignNode1" presStyleIdx="0" presStyleCnt="5"/>
      <dgm:spPr/>
    </dgm:pt>
    <dgm:pt modelId="{61FC0D99-CF5E-4A98-8A44-8474AC5BEE9A}" type="pres">
      <dgm:prSet presAssocID="{C6238352-0CD2-4249-8D90-D9AD4AEB7282}" presName="horz1" presStyleCnt="0"/>
      <dgm:spPr/>
    </dgm:pt>
    <dgm:pt modelId="{705F4D7A-1C5B-4D41-8592-C3F16FE6AE96}" type="pres">
      <dgm:prSet presAssocID="{C6238352-0CD2-4249-8D90-D9AD4AEB7282}" presName="tx1" presStyleLbl="revTx" presStyleIdx="0" presStyleCnt="5"/>
      <dgm:spPr/>
    </dgm:pt>
    <dgm:pt modelId="{DABBF102-9AFB-4736-ADE1-35B8CEF2E124}" type="pres">
      <dgm:prSet presAssocID="{C6238352-0CD2-4249-8D90-D9AD4AEB7282}" presName="vert1" presStyleCnt="0"/>
      <dgm:spPr/>
    </dgm:pt>
    <dgm:pt modelId="{DCD693E9-D6A8-4A98-ACF6-AF89B2400ACB}" type="pres">
      <dgm:prSet presAssocID="{63F856DD-3DD1-4A57-AD5D-0A49162B62E9}" presName="thickLine" presStyleLbl="alignNode1" presStyleIdx="1" presStyleCnt="5"/>
      <dgm:spPr/>
    </dgm:pt>
    <dgm:pt modelId="{D6F743BD-972E-43B0-A514-0A58E88518CE}" type="pres">
      <dgm:prSet presAssocID="{63F856DD-3DD1-4A57-AD5D-0A49162B62E9}" presName="horz1" presStyleCnt="0"/>
      <dgm:spPr/>
    </dgm:pt>
    <dgm:pt modelId="{6C1EBD7C-E32A-43DA-A5CF-F78371E2A02B}" type="pres">
      <dgm:prSet presAssocID="{63F856DD-3DD1-4A57-AD5D-0A49162B62E9}" presName="tx1" presStyleLbl="revTx" presStyleIdx="1" presStyleCnt="5"/>
      <dgm:spPr/>
    </dgm:pt>
    <dgm:pt modelId="{A4A8E2F7-4C16-4B39-A3A9-36F60653C749}" type="pres">
      <dgm:prSet presAssocID="{63F856DD-3DD1-4A57-AD5D-0A49162B62E9}" presName="vert1" presStyleCnt="0"/>
      <dgm:spPr/>
    </dgm:pt>
    <dgm:pt modelId="{64E61BBF-0873-4273-9BE2-B1BDEE9948CC}" type="pres">
      <dgm:prSet presAssocID="{50668D24-1561-4296-94A7-638EE57D1791}" presName="thickLine" presStyleLbl="alignNode1" presStyleIdx="2" presStyleCnt="5"/>
      <dgm:spPr/>
    </dgm:pt>
    <dgm:pt modelId="{66EEA0DE-444E-4F3B-A66A-6D97DECAA030}" type="pres">
      <dgm:prSet presAssocID="{50668D24-1561-4296-94A7-638EE57D1791}" presName="horz1" presStyleCnt="0"/>
      <dgm:spPr/>
    </dgm:pt>
    <dgm:pt modelId="{913C259E-165B-4313-B0AA-1B34102BFF29}" type="pres">
      <dgm:prSet presAssocID="{50668D24-1561-4296-94A7-638EE57D1791}" presName="tx1" presStyleLbl="revTx" presStyleIdx="2" presStyleCnt="5"/>
      <dgm:spPr/>
    </dgm:pt>
    <dgm:pt modelId="{382D00D0-BD4E-4046-9F79-1F0A8B7733A4}" type="pres">
      <dgm:prSet presAssocID="{50668D24-1561-4296-94A7-638EE57D1791}" presName="vert1" presStyleCnt="0"/>
      <dgm:spPr/>
    </dgm:pt>
    <dgm:pt modelId="{B7D6BF0A-DB0A-4D83-9BD1-F206691700C3}" type="pres">
      <dgm:prSet presAssocID="{09E10B3C-03A0-4FE4-934D-A684BA560AFE}" presName="thickLine" presStyleLbl="alignNode1" presStyleIdx="3" presStyleCnt="5"/>
      <dgm:spPr/>
    </dgm:pt>
    <dgm:pt modelId="{CB218AA1-B69D-40F5-9B4C-E5A2E9E2DADC}" type="pres">
      <dgm:prSet presAssocID="{09E10B3C-03A0-4FE4-934D-A684BA560AFE}" presName="horz1" presStyleCnt="0"/>
      <dgm:spPr/>
    </dgm:pt>
    <dgm:pt modelId="{F47ED10D-C51C-458E-943F-5E23D6B2F628}" type="pres">
      <dgm:prSet presAssocID="{09E10B3C-03A0-4FE4-934D-A684BA560AFE}" presName="tx1" presStyleLbl="revTx" presStyleIdx="3" presStyleCnt="5"/>
      <dgm:spPr/>
    </dgm:pt>
    <dgm:pt modelId="{5BE2E616-ECA7-40C3-B232-9F524D376795}" type="pres">
      <dgm:prSet presAssocID="{09E10B3C-03A0-4FE4-934D-A684BA560AFE}" presName="vert1" presStyleCnt="0"/>
      <dgm:spPr/>
    </dgm:pt>
    <dgm:pt modelId="{9934411F-3DEB-4A86-A32A-DD83C37C6E31}" type="pres">
      <dgm:prSet presAssocID="{CBD4919F-9454-4628-96E3-EE47ABAF03C4}" presName="thickLine" presStyleLbl="alignNode1" presStyleIdx="4" presStyleCnt="5"/>
      <dgm:spPr/>
    </dgm:pt>
    <dgm:pt modelId="{767297E0-434E-4FBC-83F1-F3B549014DD5}" type="pres">
      <dgm:prSet presAssocID="{CBD4919F-9454-4628-96E3-EE47ABAF03C4}" presName="horz1" presStyleCnt="0"/>
      <dgm:spPr/>
    </dgm:pt>
    <dgm:pt modelId="{6EF620E7-E8E3-4A71-83B4-5076E59A25A3}" type="pres">
      <dgm:prSet presAssocID="{CBD4919F-9454-4628-96E3-EE47ABAF03C4}" presName="tx1" presStyleLbl="revTx" presStyleIdx="4" presStyleCnt="5"/>
      <dgm:spPr/>
    </dgm:pt>
    <dgm:pt modelId="{B35D3A01-1337-4406-9007-8807928DE210}" type="pres">
      <dgm:prSet presAssocID="{CBD4919F-9454-4628-96E3-EE47ABAF03C4}" presName="vert1" presStyleCnt="0"/>
      <dgm:spPr/>
    </dgm:pt>
  </dgm:ptLst>
  <dgm:cxnLst>
    <dgm:cxn modelId="{BED21F0A-2715-4E7B-BCF0-EDD67FF2635F}" type="presOf" srcId="{C6238352-0CD2-4249-8D90-D9AD4AEB7282}" destId="{705F4D7A-1C5B-4D41-8592-C3F16FE6AE96}" srcOrd="0" destOrd="0" presId="urn:microsoft.com/office/officeart/2008/layout/LinedList"/>
    <dgm:cxn modelId="{DBE92B19-86A5-4494-B1CC-1C840FDC446F}" srcId="{B787C6D5-9A02-4B08-9E79-804DDF759861}" destId="{09E10B3C-03A0-4FE4-934D-A684BA560AFE}" srcOrd="3" destOrd="0" parTransId="{A04E22FF-B8AD-4DCD-87E2-716BA9C54ECE}" sibTransId="{8937C6FE-4439-4046-B808-DC6E25C30682}"/>
    <dgm:cxn modelId="{07DCED1A-0F4D-4AC1-BE53-577293E24B91}" type="presOf" srcId="{B787C6D5-9A02-4B08-9E79-804DDF759861}" destId="{24AF70C2-7DC4-49C0-8FF6-6388CBAFA2A4}" srcOrd="0" destOrd="0" presId="urn:microsoft.com/office/officeart/2008/layout/LinedList"/>
    <dgm:cxn modelId="{7D7E482C-88D6-4323-8776-4043EB00C3A4}" srcId="{B787C6D5-9A02-4B08-9E79-804DDF759861}" destId="{63F856DD-3DD1-4A57-AD5D-0A49162B62E9}" srcOrd="1" destOrd="0" parTransId="{9CD1D202-0419-4E7C-8EBB-0E5B0723F1BC}" sibTransId="{56B7F690-1312-495B-AAE6-A41CFB5BE54C}"/>
    <dgm:cxn modelId="{B1F6FB5C-AB2D-4084-ABC6-537E8143C561}" type="presOf" srcId="{CBD4919F-9454-4628-96E3-EE47ABAF03C4}" destId="{6EF620E7-E8E3-4A71-83B4-5076E59A25A3}" srcOrd="0" destOrd="0" presId="urn:microsoft.com/office/officeart/2008/layout/LinedList"/>
    <dgm:cxn modelId="{10B4C5A3-7A72-4D76-A396-6AC3B98ABAF5}" type="presOf" srcId="{63F856DD-3DD1-4A57-AD5D-0A49162B62E9}" destId="{6C1EBD7C-E32A-43DA-A5CF-F78371E2A02B}" srcOrd="0" destOrd="0" presId="urn:microsoft.com/office/officeart/2008/layout/LinedList"/>
    <dgm:cxn modelId="{1A6ED9C0-3E0B-44B4-8151-046703780BDC}" srcId="{B787C6D5-9A02-4B08-9E79-804DDF759861}" destId="{C6238352-0CD2-4249-8D90-D9AD4AEB7282}" srcOrd="0" destOrd="0" parTransId="{056C5402-3BBA-4DA8-B84C-78DDC9BF930C}" sibTransId="{36BAFE2A-2BC6-4709-B856-D93750D014A1}"/>
    <dgm:cxn modelId="{0DAC85C8-8BE2-42B9-A1AE-1FB0B9C5A045}" srcId="{B787C6D5-9A02-4B08-9E79-804DDF759861}" destId="{CBD4919F-9454-4628-96E3-EE47ABAF03C4}" srcOrd="4" destOrd="0" parTransId="{A417B60D-9300-491E-9EE9-D9435F08E7BD}" sibTransId="{F66F5B34-462C-43D0-8215-82BD0557E8C8}"/>
    <dgm:cxn modelId="{1F8568EA-39BE-4856-BEF7-23FA93B4B167}" type="presOf" srcId="{50668D24-1561-4296-94A7-638EE57D1791}" destId="{913C259E-165B-4313-B0AA-1B34102BFF29}" srcOrd="0" destOrd="0" presId="urn:microsoft.com/office/officeart/2008/layout/LinedList"/>
    <dgm:cxn modelId="{948B73EB-11F7-48A4-9951-B33090ED652D}" type="presOf" srcId="{09E10B3C-03A0-4FE4-934D-A684BA560AFE}" destId="{F47ED10D-C51C-458E-943F-5E23D6B2F628}" srcOrd="0" destOrd="0" presId="urn:microsoft.com/office/officeart/2008/layout/LinedList"/>
    <dgm:cxn modelId="{A6625FF5-EFB5-4536-8192-288B4A7B19A2}" srcId="{B787C6D5-9A02-4B08-9E79-804DDF759861}" destId="{50668D24-1561-4296-94A7-638EE57D1791}" srcOrd="2" destOrd="0" parTransId="{51115F0D-B29C-45CF-90EE-536A9B3C54AE}" sibTransId="{149626F8-5EF9-46D5-923C-69DB5CB3A6E4}"/>
    <dgm:cxn modelId="{9865BFCD-7F18-426A-9610-2C2D7098B293}" type="presParOf" srcId="{24AF70C2-7DC4-49C0-8FF6-6388CBAFA2A4}" destId="{57C3B4FF-850A-4E81-AE86-B7451C46EFE8}" srcOrd="0" destOrd="0" presId="urn:microsoft.com/office/officeart/2008/layout/LinedList"/>
    <dgm:cxn modelId="{53314030-F39D-4C1C-AD4E-BEF8F419E6FB}" type="presParOf" srcId="{24AF70C2-7DC4-49C0-8FF6-6388CBAFA2A4}" destId="{61FC0D99-CF5E-4A98-8A44-8474AC5BEE9A}" srcOrd="1" destOrd="0" presId="urn:microsoft.com/office/officeart/2008/layout/LinedList"/>
    <dgm:cxn modelId="{26BBF8A6-D239-4582-A648-A0A0B9D64957}" type="presParOf" srcId="{61FC0D99-CF5E-4A98-8A44-8474AC5BEE9A}" destId="{705F4D7A-1C5B-4D41-8592-C3F16FE6AE96}" srcOrd="0" destOrd="0" presId="urn:microsoft.com/office/officeart/2008/layout/LinedList"/>
    <dgm:cxn modelId="{6A5172F1-C0B9-400E-8158-39D970039882}" type="presParOf" srcId="{61FC0D99-CF5E-4A98-8A44-8474AC5BEE9A}" destId="{DABBF102-9AFB-4736-ADE1-35B8CEF2E124}" srcOrd="1" destOrd="0" presId="urn:microsoft.com/office/officeart/2008/layout/LinedList"/>
    <dgm:cxn modelId="{BDCFDEBD-9862-4560-8216-EB118204CF23}" type="presParOf" srcId="{24AF70C2-7DC4-49C0-8FF6-6388CBAFA2A4}" destId="{DCD693E9-D6A8-4A98-ACF6-AF89B2400ACB}" srcOrd="2" destOrd="0" presId="urn:microsoft.com/office/officeart/2008/layout/LinedList"/>
    <dgm:cxn modelId="{F3F0AD51-A443-4870-8CDC-9806AB9B79E9}" type="presParOf" srcId="{24AF70C2-7DC4-49C0-8FF6-6388CBAFA2A4}" destId="{D6F743BD-972E-43B0-A514-0A58E88518CE}" srcOrd="3" destOrd="0" presId="urn:microsoft.com/office/officeart/2008/layout/LinedList"/>
    <dgm:cxn modelId="{3429F308-F3FF-4D18-9226-86609240B595}" type="presParOf" srcId="{D6F743BD-972E-43B0-A514-0A58E88518CE}" destId="{6C1EBD7C-E32A-43DA-A5CF-F78371E2A02B}" srcOrd="0" destOrd="0" presId="urn:microsoft.com/office/officeart/2008/layout/LinedList"/>
    <dgm:cxn modelId="{3744DBF2-211A-4B70-87FC-F7EF36D5AFBF}" type="presParOf" srcId="{D6F743BD-972E-43B0-A514-0A58E88518CE}" destId="{A4A8E2F7-4C16-4B39-A3A9-36F60653C749}" srcOrd="1" destOrd="0" presId="urn:microsoft.com/office/officeart/2008/layout/LinedList"/>
    <dgm:cxn modelId="{F8C4DDB2-0750-417A-9C74-06930EF9DBEE}" type="presParOf" srcId="{24AF70C2-7DC4-49C0-8FF6-6388CBAFA2A4}" destId="{64E61BBF-0873-4273-9BE2-B1BDEE9948CC}" srcOrd="4" destOrd="0" presId="urn:microsoft.com/office/officeart/2008/layout/LinedList"/>
    <dgm:cxn modelId="{C989B5FE-C44B-4F95-B771-31CC533E5C84}" type="presParOf" srcId="{24AF70C2-7DC4-49C0-8FF6-6388CBAFA2A4}" destId="{66EEA0DE-444E-4F3B-A66A-6D97DECAA030}" srcOrd="5" destOrd="0" presId="urn:microsoft.com/office/officeart/2008/layout/LinedList"/>
    <dgm:cxn modelId="{67FF5E44-6073-40CB-B55B-F183A7F7C162}" type="presParOf" srcId="{66EEA0DE-444E-4F3B-A66A-6D97DECAA030}" destId="{913C259E-165B-4313-B0AA-1B34102BFF29}" srcOrd="0" destOrd="0" presId="urn:microsoft.com/office/officeart/2008/layout/LinedList"/>
    <dgm:cxn modelId="{C85EBC5A-3A9A-4B38-A8C0-5F917D3CE587}" type="presParOf" srcId="{66EEA0DE-444E-4F3B-A66A-6D97DECAA030}" destId="{382D00D0-BD4E-4046-9F79-1F0A8B7733A4}" srcOrd="1" destOrd="0" presId="urn:microsoft.com/office/officeart/2008/layout/LinedList"/>
    <dgm:cxn modelId="{EB065306-EB27-4F31-9FAC-D97E6C4317EA}" type="presParOf" srcId="{24AF70C2-7DC4-49C0-8FF6-6388CBAFA2A4}" destId="{B7D6BF0A-DB0A-4D83-9BD1-F206691700C3}" srcOrd="6" destOrd="0" presId="urn:microsoft.com/office/officeart/2008/layout/LinedList"/>
    <dgm:cxn modelId="{23D99568-D721-4CA6-948B-5A0C78F5B2D2}" type="presParOf" srcId="{24AF70C2-7DC4-49C0-8FF6-6388CBAFA2A4}" destId="{CB218AA1-B69D-40F5-9B4C-E5A2E9E2DADC}" srcOrd="7" destOrd="0" presId="urn:microsoft.com/office/officeart/2008/layout/LinedList"/>
    <dgm:cxn modelId="{69B669C2-0253-42F6-9F07-A0954EEC915B}" type="presParOf" srcId="{CB218AA1-B69D-40F5-9B4C-E5A2E9E2DADC}" destId="{F47ED10D-C51C-458E-943F-5E23D6B2F628}" srcOrd="0" destOrd="0" presId="urn:microsoft.com/office/officeart/2008/layout/LinedList"/>
    <dgm:cxn modelId="{2C63C940-0498-418E-8432-A27B10F8BA40}" type="presParOf" srcId="{CB218AA1-B69D-40F5-9B4C-E5A2E9E2DADC}" destId="{5BE2E616-ECA7-40C3-B232-9F524D376795}" srcOrd="1" destOrd="0" presId="urn:microsoft.com/office/officeart/2008/layout/LinedList"/>
    <dgm:cxn modelId="{437E9AA0-518E-40CD-A5ED-BE9081CEA2D8}" type="presParOf" srcId="{24AF70C2-7DC4-49C0-8FF6-6388CBAFA2A4}" destId="{9934411F-3DEB-4A86-A32A-DD83C37C6E31}" srcOrd="8" destOrd="0" presId="urn:microsoft.com/office/officeart/2008/layout/LinedList"/>
    <dgm:cxn modelId="{F269BA99-D521-4228-ABC3-230922F9E337}" type="presParOf" srcId="{24AF70C2-7DC4-49C0-8FF6-6388CBAFA2A4}" destId="{767297E0-434E-4FBC-83F1-F3B549014DD5}" srcOrd="9" destOrd="0" presId="urn:microsoft.com/office/officeart/2008/layout/LinedList"/>
    <dgm:cxn modelId="{E9C6074D-5376-4B98-8314-E392BF856CF2}" type="presParOf" srcId="{767297E0-434E-4FBC-83F1-F3B549014DD5}" destId="{6EF620E7-E8E3-4A71-83B4-5076E59A25A3}" srcOrd="0" destOrd="0" presId="urn:microsoft.com/office/officeart/2008/layout/LinedList"/>
    <dgm:cxn modelId="{4C0166F6-A4B1-456C-84E4-6B30B8443EFF}" type="presParOf" srcId="{767297E0-434E-4FBC-83F1-F3B549014DD5}" destId="{B35D3A01-1337-4406-9007-8807928DE210}" srcOrd="1" destOrd="0" presId="urn:microsoft.com/office/officeart/2008/layout/LinedList"/>
  </dgm:cxnLst>
  <dgm:bg>
    <a:solidFill>
      <a:schemeClr val="accent3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5F1ECF-C56F-4CA1-8705-487913BEA0E4}" type="doc">
      <dgm:prSet loTypeId="urn:microsoft.com/office/officeart/2005/8/layout/vList2" loCatId="list" qsTypeId="urn:microsoft.com/office/officeart/2009/2/quickstyle/3d8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6BEA372-F05D-445C-9AB1-8E9076C8CE94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Accessible</a:t>
          </a:r>
        </a:p>
      </dgm:t>
    </dgm:pt>
    <dgm:pt modelId="{0B434E04-A03B-4564-B0A4-91BCAD8706A6}" type="parTrans" cxnId="{6DBB64C3-36AA-4B10-B0FA-12BCC8F3320E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6A832563-0DE5-425A-94DB-DCD9CA1D6B86}" type="sibTrans" cxnId="{6DBB64C3-36AA-4B10-B0FA-12BCC8F3320E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13C5CCA-306B-4B69-BA9E-3726FCE03FC6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Functional</a:t>
          </a:r>
        </a:p>
      </dgm:t>
    </dgm:pt>
    <dgm:pt modelId="{32CDFF4C-F204-40A2-900C-1189ABAE1B26}" type="parTrans" cxnId="{983DED26-E7BE-494A-A8DD-4742D0903AE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C2E1024E-2CFB-4EE1-8F40-9536317E740A}" type="sibTrans" cxnId="{983DED26-E7BE-494A-A8DD-4742D0903AE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51A61EF8-9B16-435E-82D2-77AD6E54016F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Minimal</a:t>
          </a:r>
        </a:p>
      </dgm:t>
    </dgm:pt>
    <dgm:pt modelId="{4FD14854-51E1-46E6-8922-FE553E0197D6}" type="parTrans" cxnId="{57692D82-8EC5-41CB-9911-DE167DD811DD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01F7631-7C74-4F08-B760-B4D3EE45ADD8}" type="sibTrans" cxnId="{57692D82-8EC5-41CB-9911-DE167DD811DD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6C7C34C-132A-48E5-A2E8-5FC91ACF4C7C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Friendly</a:t>
          </a:r>
        </a:p>
      </dgm:t>
    </dgm:pt>
    <dgm:pt modelId="{9C90E648-D49C-4B88-9FA4-069875BCBCFB}" type="parTrans" cxnId="{5B1ABBAF-5D84-46EA-ADCC-7AC29ABA150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B56B6F0C-213C-4D64-B724-D15D1A10A207}" type="sibTrans" cxnId="{5B1ABBAF-5D84-46EA-ADCC-7AC29ABA150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BFB0297-B56B-4617-A121-37EE4C28D6AD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Clean</a:t>
          </a:r>
        </a:p>
      </dgm:t>
    </dgm:pt>
    <dgm:pt modelId="{A06A9E1A-4406-47A5-AEDD-2AE5D30B6529}" type="parTrans" cxnId="{4EFD42BE-721A-40A3-BDEE-B50FE07DE341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EB56090-699C-4BC0-977B-988003E2FB69}" type="sibTrans" cxnId="{4EFD42BE-721A-40A3-BDEE-B50FE07DE341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D1FE18A4-164B-4FB5-90F3-C147B4B773A2}" type="pres">
      <dgm:prSet presAssocID="{965F1ECF-C56F-4CA1-8705-487913BEA0E4}" presName="linear" presStyleCnt="0">
        <dgm:presLayoutVars>
          <dgm:animLvl val="lvl"/>
          <dgm:resizeHandles val="exact"/>
        </dgm:presLayoutVars>
      </dgm:prSet>
      <dgm:spPr/>
    </dgm:pt>
    <dgm:pt modelId="{75F229C9-BA1A-4141-A735-534BA7A19254}" type="pres">
      <dgm:prSet presAssocID="{16BEA372-F05D-445C-9AB1-8E9076C8CE9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96CC54-0617-4F2B-8D32-C39C0BCC1AFC}" type="pres">
      <dgm:prSet presAssocID="{6A832563-0DE5-425A-94DB-DCD9CA1D6B86}" presName="spacer" presStyleCnt="0"/>
      <dgm:spPr/>
    </dgm:pt>
    <dgm:pt modelId="{1107FD3C-FF78-4505-8C39-195C1E4C9B3C}" type="pres">
      <dgm:prSet presAssocID="{913C5CCA-306B-4B69-BA9E-3726FCE03FC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483ECA5-29B2-41FE-9068-89C6507759E3}" type="pres">
      <dgm:prSet presAssocID="{C2E1024E-2CFB-4EE1-8F40-9536317E740A}" presName="spacer" presStyleCnt="0"/>
      <dgm:spPr/>
    </dgm:pt>
    <dgm:pt modelId="{660DED06-905F-44C7-A767-0423C9DE3F95}" type="pres">
      <dgm:prSet presAssocID="{51A61EF8-9B16-435E-82D2-77AD6E5401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5E982C-3792-4A53-B719-2E1F3581D0B5}" type="pres">
      <dgm:prSet presAssocID="{801F7631-7C74-4F08-B760-B4D3EE45ADD8}" presName="spacer" presStyleCnt="0"/>
      <dgm:spPr/>
    </dgm:pt>
    <dgm:pt modelId="{A3DE09D2-3230-4C6D-BF31-C4582B568C61}" type="pres">
      <dgm:prSet presAssocID="{86C7C34C-132A-48E5-A2E8-5FC91ACF4C7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3421BBC-6777-4709-877D-1B73FE2DE7A1}" type="pres">
      <dgm:prSet presAssocID="{B56B6F0C-213C-4D64-B724-D15D1A10A207}" presName="spacer" presStyleCnt="0"/>
      <dgm:spPr/>
    </dgm:pt>
    <dgm:pt modelId="{7F1C963E-A131-49B6-91F6-BDF4C539F05F}" type="pres">
      <dgm:prSet presAssocID="{0BFB0297-B56B-4617-A121-37EE4C28D6A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768A823-9EBB-4000-A055-43B0AB0F0468}" type="presOf" srcId="{16BEA372-F05D-445C-9AB1-8E9076C8CE94}" destId="{75F229C9-BA1A-4141-A735-534BA7A19254}" srcOrd="0" destOrd="0" presId="urn:microsoft.com/office/officeart/2005/8/layout/vList2"/>
    <dgm:cxn modelId="{983DED26-E7BE-494A-A8DD-4742D0903AE4}" srcId="{965F1ECF-C56F-4CA1-8705-487913BEA0E4}" destId="{913C5CCA-306B-4B69-BA9E-3726FCE03FC6}" srcOrd="1" destOrd="0" parTransId="{32CDFF4C-F204-40A2-900C-1189ABAE1B26}" sibTransId="{C2E1024E-2CFB-4EE1-8F40-9536317E740A}"/>
    <dgm:cxn modelId="{EFCDAE43-F860-4036-BE22-12E82E342BA8}" type="presOf" srcId="{51A61EF8-9B16-435E-82D2-77AD6E54016F}" destId="{660DED06-905F-44C7-A767-0423C9DE3F95}" srcOrd="0" destOrd="0" presId="urn:microsoft.com/office/officeart/2005/8/layout/vList2"/>
    <dgm:cxn modelId="{1B8F5154-98E9-4709-AC14-A2EBECE18844}" type="presOf" srcId="{86C7C34C-132A-48E5-A2E8-5FC91ACF4C7C}" destId="{A3DE09D2-3230-4C6D-BF31-C4582B568C61}" srcOrd="0" destOrd="0" presId="urn:microsoft.com/office/officeart/2005/8/layout/vList2"/>
    <dgm:cxn modelId="{57692D82-8EC5-41CB-9911-DE167DD811DD}" srcId="{965F1ECF-C56F-4CA1-8705-487913BEA0E4}" destId="{51A61EF8-9B16-435E-82D2-77AD6E54016F}" srcOrd="2" destOrd="0" parTransId="{4FD14854-51E1-46E6-8922-FE553E0197D6}" sibTransId="{801F7631-7C74-4F08-B760-B4D3EE45ADD8}"/>
    <dgm:cxn modelId="{5B1ABBAF-5D84-46EA-ADCC-7AC29ABA150F}" srcId="{965F1ECF-C56F-4CA1-8705-487913BEA0E4}" destId="{86C7C34C-132A-48E5-A2E8-5FC91ACF4C7C}" srcOrd="3" destOrd="0" parTransId="{9C90E648-D49C-4B88-9FA4-069875BCBCFB}" sibTransId="{B56B6F0C-213C-4D64-B724-D15D1A10A207}"/>
    <dgm:cxn modelId="{4B2D51B3-4FB2-431E-BA88-941E53D54EEA}" type="presOf" srcId="{965F1ECF-C56F-4CA1-8705-487913BEA0E4}" destId="{D1FE18A4-164B-4FB5-90F3-C147B4B773A2}" srcOrd="0" destOrd="0" presId="urn:microsoft.com/office/officeart/2005/8/layout/vList2"/>
    <dgm:cxn modelId="{3D7DDCBB-2F2A-4FAF-94B9-56CEF2ACA7F0}" type="presOf" srcId="{0BFB0297-B56B-4617-A121-37EE4C28D6AD}" destId="{7F1C963E-A131-49B6-91F6-BDF4C539F05F}" srcOrd="0" destOrd="0" presId="urn:microsoft.com/office/officeart/2005/8/layout/vList2"/>
    <dgm:cxn modelId="{71EC20BE-D30D-47EC-B1E1-F74F16845140}" type="presOf" srcId="{913C5CCA-306B-4B69-BA9E-3726FCE03FC6}" destId="{1107FD3C-FF78-4505-8C39-195C1E4C9B3C}" srcOrd="0" destOrd="0" presId="urn:microsoft.com/office/officeart/2005/8/layout/vList2"/>
    <dgm:cxn modelId="{4EFD42BE-721A-40A3-BDEE-B50FE07DE341}" srcId="{965F1ECF-C56F-4CA1-8705-487913BEA0E4}" destId="{0BFB0297-B56B-4617-A121-37EE4C28D6AD}" srcOrd="4" destOrd="0" parTransId="{A06A9E1A-4406-47A5-AEDD-2AE5D30B6529}" sibTransId="{9EB56090-699C-4BC0-977B-988003E2FB69}"/>
    <dgm:cxn modelId="{6DBB64C3-36AA-4B10-B0FA-12BCC8F3320E}" srcId="{965F1ECF-C56F-4CA1-8705-487913BEA0E4}" destId="{16BEA372-F05D-445C-9AB1-8E9076C8CE94}" srcOrd="0" destOrd="0" parTransId="{0B434E04-A03B-4564-B0A4-91BCAD8706A6}" sibTransId="{6A832563-0DE5-425A-94DB-DCD9CA1D6B86}"/>
    <dgm:cxn modelId="{2E2CD6B4-CB21-4A6B-8334-84797F422F1F}" type="presParOf" srcId="{D1FE18A4-164B-4FB5-90F3-C147B4B773A2}" destId="{75F229C9-BA1A-4141-A735-534BA7A19254}" srcOrd="0" destOrd="0" presId="urn:microsoft.com/office/officeart/2005/8/layout/vList2"/>
    <dgm:cxn modelId="{2FD99A98-2DA0-4953-A141-39A5141005FC}" type="presParOf" srcId="{D1FE18A4-164B-4FB5-90F3-C147B4B773A2}" destId="{DB96CC54-0617-4F2B-8D32-C39C0BCC1AFC}" srcOrd="1" destOrd="0" presId="urn:microsoft.com/office/officeart/2005/8/layout/vList2"/>
    <dgm:cxn modelId="{1F64D893-34D9-4C1B-8A11-EE33A062DA99}" type="presParOf" srcId="{D1FE18A4-164B-4FB5-90F3-C147B4B773A2}" destId="{1107FD3C-FF78-4505-8C39-195C1E4C9B3C}" srcOrd="2" destOrd="0" presId="urn:microsoft.com/office/officeart/2005/8/layout/vList2"/>
    <dgm:cxn modelId="{A116613B-0150-45A6-8502-47A3941F9B99}" type="presParOf" srcId="{D1FE18A4-164B-4FB5-90F3-C147B4B773A2}" destId="{C483ECA5-29B2-41FE-9068-89C6507759E3}" srcOrd="3" destOrd="0" presId="urn:microsoft.com/office/officeart/2005/8/layout/vList2"/>
    <dgm:cxn modelId="{74B7BAA8-3A36-452B-922C-88A634E66D11}" type="presParOf" srcId="{D1FE18A4-164B-4FB5-90F3-C147B4B773A2}" destId="{660DED06-905F-44C7-A767-0423C9DE3F95}" srcOrd="4" destOrd="0" presId="urn:microsoft.com/office/officeart/2005/8/layout/vList2"/>
    <dgm:cxn modelId="{A9B99DE5-85DC-4012-AF11-E0DB46178D30}" type="presParOf" srcId="{D1FE18A4-164B-4FB5-90F3-C147B4B773A2}" destId="{805E982C-3792-4A53-B719-2E1F3581D0B5}" srcOrd="5" destOrd="0" presId="urn:microsoft.com/office/officeart/2005/8/layout/vList2"/>
    <dgm:cxn modelId="{577A175E-3398-4398-BB0D-8CB0C9BA1D80}" type="presParOf" srcId="{D1FE18A4-164B-4FB5-90F3-C147B4B773A2}" destId="{A3DE09D2-3230-4C6D-BF31-C4582B568C61}" srcOrd="6" destOrd="0" presId="urn:microsoft.com/office/officeart/2005/8/layout/vList2"/>
    <dgm:cxn modelId="{F290B135-6579-4B54-9CA2-EEE44A9B0C4D}" type="presParOf" srcId="{D1FE18A4-164B-4FB5-90F3-C147B4B773A2}" destId="{E3421BBC-6777-4709-877D-1B73FE2DE7A1}" srcOrd="7" destOrd="0" presId="urn:microsoft.com/office/officeart/2005/8/layout/vList2"/>
    <dgm:cxn modelId="{AC7C96F3-1AE0-4FF4-8BC3-184C679B844A}" type="presParOf" srcId="{D1FE18A4-164B-4FB5-90F3-C147B4B773A2}" destId="{7F1C963E-A131-49B6-91F6-BDF4C539F05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3B4FF-850A-4E81-AE86-B7451C46EFE8}">
      <dsp:nvSpPr>
        <dsp:cNvPr id="0" name=""/>
        <dsp:cNvSpPr/>
      </dsp:nvSpPr>
      <dsp:spPr>
        <a:xfrm>
          <a:off x="0" y="598"/>
          <a:ext cx="618268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F4D7A-1C5B-4D41-8592-C3F16FE6AE96}">
      <dsp:nvSpPr>
        <dsp:cNvPr id="0" name=""/>
        <dsp:cNvSpPr/>
      </dsp:nvSpPr>
      <dsp:spPr>
        <a:xfrm>
          <a:off x="0" y="598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 dirty="0">
              <a:latin typeface="Agency FB" panose="020B0503020202020204" pitchFamily="34" charset="0"/>
            </a:rPr>
            <a:t>Website Info</a:t>
          </a:r>
          <a:endParaRPr lang="en-US" sz="4600" kern="1200" dirty="0">
            <a:latin typeface="Agency FB" panose="020B0503020202020204" pitchFamily="34" charset="0"/>
          </a:endParaRPr>
        </a:p>
      </dsp:txBody>
      <dsp:txXfrm>
        <a:off x="0" y="598"/>
        <a:ext cx="6182686" cy="980790"/>
      </dsp:txXfrm>
    </dsp:sp>
    <dsp:sp modelId="{DCD693E9-D6A8-4A98-ACF6-AF89B2400ACB}">
      <dsp:nvSpPr>
        <dsp:cNvPr id="0" name=""/>
        <dsp:cNvSpPr/>
      </dsp:nvSpPr>
      <dsp:spPr>
        <a:xfrm>
          <a:off x="0" y="981389"/>
          <a:ext cx="6182686" cy="0"/>
        </a:xfrm>
        <a:prstGeom prst="line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EBD7C-E32A-43DA-A5CF-F78371E2A02B}">
      <dsp:nvSpPr>
        <dsp:cNvPr id="0" name=""/>
        <dsp:cNvSpPr/>
      </dsp:nvSpPr>
      <dsp:spPr>
        <a:xfrm>
          <a:off x="0" y="981389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latin typeface="Agency FB" panose="020B0503020202020204" pitchFamily="34" charset="0"/>
            </a:rPr>
            <a:t>Site Map</a:t>
          </a:r>
        </a:p>
      </dsp:txBody>
      <dsp:txXfrm>
        <a:off x="0" y="981389"/>
        <a:ext cx="6182686" cy="980790"/>
      </dsp:txXfrm>
    </dsp:sp>
    <dsp:sp modelId="{64E61BBF-0873-4273-9BE2-B1BDEE9948CC}">
      <dsp:nvSpPr>
        <dsp:cNvPr id="0" name=""/>
        <dsp:cNvSpPr/>
      </dsp:nvSpPr>
      <dsp:spPr>
        <a:xfrm>
          <a:off x="0" y="1962180"/>
          <a:ext cx="6182686" cy="0"/>
        </a:xfrm>
        <a:prstGeom prst="lin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C259E-165B-4313-B0AA-1B34102BFF29}">
      <dsp:nvSpPr>
        <dsp:cNvPr id="0" name=""/>
        <dsp:cNvSpPr/>
      </dsp:nvSpPr>
      <dsp:spPr>
        <a:xfrm>
          <a:off x="0" y="1962180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latin typeface="Agency FB" panose="020B0503020202020204" pitchFamily="34" charset="0"/>
            </a:rPr>
            <a:t>Design/Components</a:t>
          </a:r>
        </a:p>
      </dsp:txBody>
      <dsp:txXfrm>
        <a:off x="0" y="1962180"/>
        <a:ext cx="6182686" cy="980790"/>
      </dsp:txXfrm>
    </dsp:sp>
    <dsp:sp modelId="{B7D6BF0A-DB0A-4D83-9BD1-F206691700C3}">
      <dsp:nvSpPr>
        <dsp:cNvPr id="0" name=""/>
        <dsp:cNvSpPr/>
      </dsp:nvSpPr>
      <dsp:spPr>
        <a:xfrm>
          <a:off x="0" y="2942971"/>
          <a:ext cx="6182686" cy="0"/>
        </a:xfrm>
        <a:prstGeom prst="line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ED10D-C51C-458E-943F-5E23D6B2F628}">
      <dsp:nvSpPr>
        <dsp:cNvPr id="0" name=""/>
        <dsp:cNvSpPr/>
      </dsp:nvSpPr>
      <dsp:spPr>
        <a:xfrm>
          <a:off x="0" y="2942971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latin typeface="Agency FB" panose="020B0503020202020204" pitchFamily="34" charset="0"/>
            </a:rPr>
            <a:t>Wireframes</a:t>
          </a:r>
        </a:p>
      </dsp:txBody>
      <dsp:txXfrm>
        <a:off x="0" y="2942971"/>
        <a:ext cx="6182686" cy="980790"/>
      </dsp:txXfrm>
    </dsp:sp>
    <dsp:sp modelId="{9934411F-3DEB-4A86-A32A-DD83C37C6E31}">
      <dsp:nvSpPr>
        <dsp:cNvPr id="0" name=""/>
        <dsp:cNvSpPr/>
      </dsp:nvSpPr>
      <dsp:spPr>
        <a:xfrm>
          <a:off x="0" y="3923762"/>
          <a:ext cx="6182686" cy="0"/>
        </a:xfrm>
        <a:prstGeom prst="lin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620E7-E8E3-4A71-83B4-5076E59A25A3}">
      <dsp:nvSpPr>
        <dsp:cNvPr id="0" name=""/>
        <dsp:cNvSpPr/>
      </dsp:nvSpPr>
      <dsp:spPr>
        <a:xfrm>
          <a:off x="0" y="3923762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latin typeface="Agency FB" panose="020B0503020202020204" pitchFamily="34" charset="0"/>
            </a:rPr>
            <a:t>Preview</a:t>
          </a:r>
          <a:endParaRPr lang="en-US" sz="4600" kern="1200" dirty="0">
            <a:latin typeface="Agency FB" panose="020B0503020202020204" pitchFamily="34" charset="0"/>
          </a:endParaRPr>
        </a:p>
      </dsp:txBody>
      <dsp:txXfrm>
        <a:off x="0" y="3923762"/>
        <a:ext cx="6182686" cy="9807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229C9-BA1A-4141-A735-534BA7A19254}">
      <dsp:nvSpPr>
        <dsp:cNvPr id="0" name=""/>
        <dsp:cNvSpPr/>
      </dsp:nvSpPr>
      <dsp:spPr>
        <a:xfrm>
          <a:off x="0" y="866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Accessible</a:t>
          </a:r>
        </a:p>
      </dsp:txBody>
      <dsp:txXfrm>
        <a:off x="30442" y="39103"/>
        <a:ext cx="4616183" cy="562726"/>
      </dsp:txXfrm>
    </dsp:sp>
    <dsp:sp modelId="{1107FD3C-FF78-4505-8C39-195C1E4C9B3C}">
      <dsp:nvSpPr>
        <dsp:cNvPr id="0" name=""/>
        <dsp:cNvSpPr/>
      </dsp:nvSpPr>
      <dsp:spPr>
        <a:xfrm>
          <a:off x="0" y="70715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Functional</a:t>
          </a:r>
        </a:p>
      </dsp:txBody>
      <dsp:txXfrm>
        <a:off x="30442" y="737593"/>
        <a:ext cx="4616183" cy="562726"/>
      </dsp:txXfrm>
    </dsp:sp>
    <dsp:sp modelId="{660DED06-905F-44C7-A767-0423C9DE3F95}">
      <dsp:nvSpPr>
        <dsp:cNvPr id="0" name=""/>
        <dsp:cNvSpPr/>
      </dsp:nvSpPr>
      <dsp:spPr>
        <a:xfrm>
          <a:off x="0" y="140564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Minimal</a:t>
          </a:r>
        </a:p>
      </dsp:txBody>
      <dsp:txXfrm>
        <a:off x="30442" y="1436083"/>
        <a:ext cx="4616183" cy="562726"/>
      </dsp:txXfrm>
    </dsp:sp>
    <dsp:sp modelId="{A3DE09D2-3230-4C6D-BF31-C4582B568C61}">
      <dsp:nvSpPr>
        <dsp:cNvPr id="0" name=""/>
        <dsp:cNvSpPr/>
      </dsp:nvSpPr>
      <dsp:spPr>
        <a:xfrm>
          <a:off x="0" y="210413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Friendly</a:t>
          </a:r>
        </a:p>
      </dsp:txBody>
      <dsp:txXfrm>
        <a:off x="30442" y="2134573"/>
        <a:ext cx="4616183" cy="562726"/>
      </dsp:txXfrm>
    </dsp:sp>
    <dsp:sp modelId="{7F1C963E-A131-49B6-91F6-BDF4C539F05F}">
      <dsp:nvSpPr>
        <dsp:cNvPr id="0" name=""/>
        <dsp:cNvSpPr/>
      </dsp:nvSpPr>
      <dsp:spPr>
        <a:xfrm>
          <a:off x="0" y="280262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Clean</a:t>
          </a:r>
        </a:p>
      </dsp:txBody>
      <dsp:txXfrm>
        <a:off x="30442" y="2833063"/>
        <a:ext cx="4616183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DC1B-C41E-47FC-9596-D10A0952B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BD13C-1C33-453B-A1AD-109905E06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3C0F1-439A-444F-8DDA-BE16BC65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32BEF-63C9-4D94-A524-384FA8D9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E46BD-D7B8-4987-9724-22A00ABD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86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990E-966F-44E1-839B-492A512F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C6A07-D50E-4104-BBB4-BA53B49E5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7174-9E2E-4369-BF61-0308542C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55FF8-FC44-4E12-ACDF-86E7F1DE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8167-8A3C-448A-A4F6-36D659BB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1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B48053-49DD-497D-93E2-070898504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A42D2-5AFD-490A-BA40-D64F667D4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2109-A841-47EA-880B-A476D74C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C5F0D-8CB1-4A4C-9DDC-20A1ACF1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6505C-9F0A-42AE-9024-8EA0FF51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1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6C65-24CF-462A-8E77-B1DF50174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5B94-9018-47E8-9032-1259BC461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E5718-BDF2-4780-BD8B-DBC0D9A3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781D3-18EB-4030-9DA2-D3E5D5A8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F1AC6-FC06-4F0A-ADD1-29DCB8C2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6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B2B8-C4EE-49A7-9473-1DD6FBA9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1D955-14B1-414B-A7BD-5D69353DE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77CE4-11B2-42DD-8A4C-E97649BF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E88F-5B73-4960-81FA-75039A8E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CEC4B-5AD3-4E0B-AE3A-36F3E64D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8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45F0-4116-4212-AE64-51A26608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B148B-3A8F-47A7-A3B1-AA0643B1B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60811-C9F6-48A7-83C0-645834BF7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85527-C51E-4725-9D0B-BFF49391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43B23-DA51-4BC3-BC3A-C677C198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943E4-5C7C-4964-A658-233C48B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1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974D-E288-4B4F-B4CE-9CEAB9EC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FCE56-9156-4B1B-ADBA-12D695ADC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94FA3-46C2-4A1C-B828-991DBFB32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8F528-CF0B-48E5-88C6-97A670018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62247-AABC-48B8-90B1-E612AD476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1E942-17CD-4CC6-B18C-64C79B54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F698A-D778-49C1-8CCF-61699665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CE101-D983-49BB-B23D-7F15331E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1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FAA9-3E59-4F19-817F-8E1647C3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33EC2-C24C-430B-8169-43A76CF6E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52FA8-6EB7-430B-88F8-2A906B59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CE650-D68B-4FD8-97E9-69CD2911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3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BDCB24-8E48-4918-8956-062514F2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BD58D-717A-45F5-B513-3EA12B6B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2D2D-3349-408D-87D6-A3BE4A46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397E-9FCA-4F9C-9477-EA647260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7CE8-A07E-454C-A5F3-33355BB07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8327B-E464-4F6F-9FA6-4A3B5EE58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28E2C-DD69-4E0B-A4F8-42572C53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F7A5F-DC73-4ED1-A4BB-00072210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A329A-DC47-4AAC-8B96-AA696607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59DC-DE97-453E-887C-30A3D418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1DE17-9662-40D8-9A1B-CE1424FFC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9C398-733A-40C6-A56B-DB7BEBCEA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6219F-C6A4-4846-A65A-A2832BDC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DE09-A120-43D3-8740-09D65207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0EC4D-F856-4BF9-B447-2A64010D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11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716D91-3B62-4A7E-826A-506B478F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6F6B7-D0FB-4CFC-8C09-195BE4BE4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E1869-37F2-4174-86A6-FA1D527AE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54B82-61FC-4BEB-A2EC-5E85693D0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44704-09F4-4787-8033-F3199273F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white wooden table near brown chair">
            <a:extLst>
              <a:ext uri="{FF2B5EF4-FFF2-40B4-BE49-F238E27FC236}">
                <a16:creationId xmlns:a16="http://schemas.microsoft.com/office/drawing/2014/main" id="{E2D0A499-5940-4149-BEBE-12ECB7FE1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" r="-2" b="-2"/>
          <a:stretch/>
        </p:blipFill>
        <p:spPr bwMode="auto">
          <a:xfrm>
            <a:off x="2425690" y="452628"/>
            <a:ext cx="9180576" cy="59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59D70B-6056-4090-B28A-37C7E8810535}"/>
              </a:ext>
            </a:extLst>
          </p:cNvPr>
          <p:cNvSpPr/>
          <p:nvPr/>
        </p:nvSpPr>
        <p:spPr>
          <a:xfrm>
            <a:off x="7675382" y="448056"/>
            <a:ext cx="3930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T1A2 PORTFOLIO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A75FC2-F336-4D80-83F2-132A106842B3}"/>
              </a:ext>
            </a:extLst>
          </p:cNvPr>
          <p:cNvSpPr/>
          <p:nvPr/>
        </p:nvSpPr>
        <p:spPr>
          <a:xfrm>
            <a:off x="9908365" y="5998969"/>
            <a:ext cx="16979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Anon </a:t>
            </a:r>
            <a:r>
              <a:rPr lang="en-AU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Jaleonklung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27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walking on snowfield">
            <a:extLst>
              <a:ext uri="{FF2B5EF4-FFF2-40B4-BE49-F238E27FC236}">
                <a16:creationId xmlns:a16="http://schemas.microsoft.com/office/drawing/2014/main" id="{429D7748-DCCC-4323-AD0A-E2F1B16A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601CCF-D2C7-4484-9712-732E34F4045C}"/>
              </a:ext>
            </a:extLst>
          </p:cNvPr>
          <p:cNvSpPr/>
          <p:nvPr/>
        </p:nvSpPr>
        <p:spPr>
          <a:xfrm>
            <a:off x="997025" y="3429000"/>
            <a:ext cx="25779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OVERVIEW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D15D17F-8EEA-43E3-8369-C34D1B5AC5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536879"/>
              </p:ext>
            </p:extLst>
          </p:nvPr>
        </p:nvGraphicFramePr>
        <p:xfrm>
          <a:off x="5100507" y="976424"/>
          <a:ext cx="6182686" cy="4905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773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Kodak camera film">
            <a:extLst>
              <a:ext uri="{FF2B5EF4-FFF2-40B4-BE49-F238E27FC236}">
                <a16:creationId xmlns:a16="http://schemas.microsoft.com/office/drawing/2014/main" id="{651E345D-8A40-4633-B90B-0D37F2A75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4" t="5582" r="2404" b="8953"/>
          <a:stretch/>
        </p:blipFill>
        <p:spPr bwMode="auto">
          <a:xfrm>
            <a:off x="319063" y="1489660"/>
            <a:ext cx="4610056" cy="47613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DB1178-62A5-4DB3-BBC1-9DEFF1B00CC1}"/>
              </a:ext>
            </a:extLst>
          </p:cNvPr>
          <p:cNvSpPr/>
          <p:nvPr/>
        </p:nvSpPr>
        <p:spPr>
          <a:xfrm>
            <a:off x="1314189" y="5020057"/>
            <a:ext cx="205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Website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040971-DC73-4D45-AAB4-987723C67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0597090"/>
              </p:ext>
            </p:extLst>
          </p:nvPr>
        </p:nvGraphicFramePr>
        <p:xfrm>
          <a:off x="4679575" y="1480837"/>
          <a:ext cx="4677068" cy="3434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133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9BCB64-97E5-405D-972C-33FB8CB89090}"/>
              </a:ext>
            </a:extLst>
          </p:cNvPr>
          <p:cNvSpPr/>
          <p:nvPr/>
        </p:nvSpPr>
        <p:spPr>
          <a:xfrm>
            <a:off x="4130558" y="614310"/>
            <a:ext cx="393088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T1A2 PORTFOLIO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8FD1559-E3C6-45B2-AA0E-1E4C2BACD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13" y="2432905"/>
            <a:ext cx="10096574" cy="2952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A5C2D8-679F-43FA-99B6-FA9E9034B9BD}"/>
              </a:ext>
            </a:extLst>
          </p:cNvPr>
          <p:cNvSpPr/>
          <p:nvPr/>
        </p:nvSpPr>
        <p:spPr>
          <a:xfrm>
            <a:off x="2540379" y="1537640"/>
            <a:ext cx="711124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Starts at the home page then link to all subsequent pages on the website frame.</a:t>
            </a:r>
          </a:p>
        </p:txBody>
      </p:sp>
    </p:spTree>
    <p:extLst>
      <p:ext uri="{BB962C8B-B14F-4D97-AF65-F5344CB8AC3E}">
        <p14:creationId xmlns:p14="http://schemas.microsoft.com/office/powerpoint/2010/main" val="202427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FD9741-1370-4793-9F33-B08044498BC8}"/>
              </a:ext>
            </a:extLst>
          </p:cNvPr>
          <p:cNvSpPr/>
          <p:nvPr/>
        </p:nvSpPr>
        <p:spPr>
          <a:xfrm>
            <a:off x="3389968" y="651256"/>
            <a:ext cx="5412059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DESIGN/COMPONENTS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F4DD7-CDBF-41BB-A284-1A6E94327034}"/>
              </a:ext>
            </a:extLst>
          </p:cNvPr>
          <p:cNvSpPr/>
          <p:nvPr/>
        </p:nvSpPr>
        <p:spPr>
          <a:xfrm>
            <a:off x="3389968" y="2165713"/>
            <a:ext cx="2181236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Multiple Page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White Space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Navigation bars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High-res Images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Social link bar.</a:t>
            </a:r>
          </a:p>
        </p:txBody>
      </p:sp>
    </p:spTree>
    <p:extLst>
      <p:ext uri="{BB962C8B-B14F-4D97-AF65-F5344CB8AC3E}">
        <p14:creationId xmlns:p14="http://schemas.microsoft.com/office/powerpoint/2010/main" val="705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03CB7-BBB2-4191-BAB6-A5240BBD48AE}"/>
              </a:ext>
            </a:extLst>
          </p:cNvPr>
          <p:cNvSpPr/>
          <p:nvPr/>
        </p:nvSpPr>
        <p:spPr>
          <a:xfrm>
            <a:off x="3265739" y="845220"/>
            <a:ext cx="566052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WIREFRAMES [Desktop]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007A2635-6322-4CEC-876D-F58F7D28AB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58"/>
          <a:stretch/>
        </p:blipFill>
        <p:spPr>
          <a:xfrm>
            <a:off x="2510882" y="2224391"/>
            <a:ext cx="7170234" cy="1716219"/>
          </a:xfrm>
          <a:prstGeom prst="rect">
            <a:avLst/>
          </a:prstGeom>
        </p:spPr>
      </p:pic>
      <p:pic>
        <p:nvPicPr>
          <p:cNvPr id="7" name="Picture 6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0CCA41FD-73BE-41A5-80A4-C04AB9ADD8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4"/>
          <a:stretch/>
        </p:blipFill>
        <p:spPr>
          <a:xfrm>
            <a:off x="3726916" y="4296561"/>
            <a:ext cx="4738165" cy="17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03CB7-BBB2-4191-BAB6-A5240BBD48AE}"/>
              </a:ext>
            </a:extLst>
          </p:cNvPr>
          <p:cNvSpPr/>
          <p:nvPr/>
        </p:nvSpPr>
        <p:spPr>
          <a:xfrm>
            <a:off x="3491764" y="845220"/>
            <a:ext cx="520847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WIREFRAMES [Tablet]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7D7B9-7F3C-4F68-909E-D53366162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76"/>
          <a:stretch/>
        </p:blipFill>
        <p:spPr>
          <a:xfrm>
            <a:off x="3819291" y="1939393"/>
            <a:ext cx="4553415" cy="2196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F66B8-9473-4E99-A50A-C41D63A570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0"/>
          <a:stretch/>
        </p:blipFill>
        <p:spPr>
          <a:xfrm>
            <a:off x="4592442" y="4306661"/>
            <a:ext cx="3007112" cy="21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03CB7-BBB2-4191-BAB6-A5240BBD48AE}"/>
              </a:ext>
            </a:extLst>
          </p:cNvPr>
          <p:cNvSpPr/>
          <p:nvPr/>
        </p:nvSpPr>
        <p:spPr>
          <a:xfrm>
            <a:off x="3460505" y="845220"/>
            <a:ext cx="527099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WIREFRAMES [Mobile]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8FE28-AC86-4C62-A9FC-3BAC9FB43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70" y="2190392"/>
            <a:ext cx="8810540" cy="33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6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32586E-EF44-4138-9F15-DBA12D6615CF}"/>
              </a:ext>
            </a:extLst>
          </p:cNvPr>
          <p:cNvSpPr/>
          <p:nvPr/>
        </p:nvSpPr>
        <p:spPr>
          <a:xfrm>
            <a:off x="4970531" y="595838"/>
            <a:ext cx="225093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PREVIEW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E9957-F300-459C-A03B-0F9A32BB3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56" y="2201709"/>
            <a:ext cx="4928899" cy="33597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16F05D-7ADC-4BA4-8124-FBA6D47B8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216" y="1542471"/>
            <a:ext cx="2259069" cy="4142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59BD44-487F-453C-BED8-E913B25C5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700" y="2078181"/>
            <a:ext cx="2474539" cy="3606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135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71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 J</dc:creator>
  <cp:lastModifiedBy>Anon J</cp:lastModifiedBy>
  <cp:revision>26</cp:revision>
  <dcterms:created xsi:type="dcterms:W3CDTF">2021-03-09T18:29:56Z</dcterms:created>
  <dcterms:modified xsi:type="dcterms:W3CDTF">2021-03-09T23:28:03Z</dcterms:modified>
</cp:coreProperties>
</file>